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2" r:id="rId4"/>
    <p:sldMasterId id="2147483866" r:id="rId5"/>
  </p:sldMasterIdLst>
  <p:notesMasterIdLst>
    <p:notesMasterId r:id="rId22"/>
  </p:notesMasterIdLst>
  <p:handoutMasterIdLst>
    <p:handoutMasterId r:id="rId23"/>
  </p:handoutMasterIdLst>
  <p:sldIdLst>
    <p:sldId id="355" r:id="rId6"/>
    <p:sldId id="379" r:id="rId7"/>
    <p:sldId id="384" r:id="rId8"/>
    <p:sldId id="388" r:id="rId9"/>
    <p:sldId id="387" r:id="rId10"/>
    <p:sldId id="386" r:id="rId11"/>
    <p:sldId id="389" r:id="rId12"/>
    <p:sldId id="380" r:id="rId13"/>
    <p:sldId id="381" r:id="rId14"/>
    <p:sldId id="382" r:id="rId15"/>
    <p:sldId id="383" r:id="rId16"/>
    <p:sldId id="256" r:id="rId17"/>
    <p:sldId id="257" r:id="rId18"/>
    <p:sldId id="385" r:id="rId19"/>
    <p:sldId id="259" r:id="rId20"/>
    <p:sldId id="3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026" autoAdjust="0"/>
  </p:normalViewPr>
  <p:slideViewPr>
    <p:cSldViewPr snapToGrid="0">
      <p:cViewPr varScale="1">
        <p:scale>
          <a:sx n="92" d="100"/>
          <a:sy n="92" d="100"/>
        </p:scale>
        <p:origin x="13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35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24F0E-DEC4-4055-BBC2-60E713F4A9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2231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19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171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99995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7165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4713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5348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213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8777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2539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1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03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5472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62745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31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654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370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783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46025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867241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699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173626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71023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12268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915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084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16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07393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069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69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224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13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6003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5593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96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5" r:id="rId21"/>
    <p:sldLayoutId id="2147483748" r:id="rId22"/>
    <p:sldLayoutId id="2147483749" r:id="rId23"/>
    <p:sldLayoutId id="2147483750" r:id="rId24"/>
    <p:sldLayoutId id="2147483752" r:id="rId25"/>
    <p:sldLayoutId id="2147483753" r:id="rId26"/>
    <p:sldLayoutId id="2147483754" r:id="rId27"/>
    <p:sldLayoutId id="2147483755" r:id="rId28"/>
    <p:sldLayoutId id="2147483883" r:id="rId2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5" y="728905"/>
            <a:ext cx="3933965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L.L.A.M.A. Inc.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(Libraries, Life, and Medical Assistance)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" y="4072044"/>
            <a:ext cx="3946668" cy="149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Empowering communities with knowledge and care</a:t>
            </a:r>
          </a:p>
          <a:p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3"/>
          <a:srcRect t="182" b="182"/>
          <a:stretch/>
        </p:blipFill>
        <p:spPr>
          <a:xfrm>
            <a:off x="4761473" y="304800"/>
            <a:ext cx="7025932" cy="64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program will scrape other websites to determine the current price of the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 The price will then be displayed in the users inventory.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383" r="12383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u="sng" dirty="0"/>
              <a:t>Future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Allow the users to buy and sell items through the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Utilize an LLM to create video game recommendations to users.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850" b="1285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5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8" y="771607"/>
            <a:ext cx="5630284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“People Helping People”</a:t>
            </a:r>
          </a:p>
        </p:txBody>
      </p:sp>
    </p:spTree>
    <p:extLst>
      <p:ext uri="{BB962C8B-B14F-4D97-AF65-F5344CB8AC3E}">
        <p14:creationId xmlns:p14="http://schemas.microsoft.com/office/powerpoint/2010/main" val="87348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7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7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2" name="Oval 8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3" name="Oval 8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B983EF-4B67-434E-AFEE-7FAD07716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6" name="Graphic 10">
            <a:extLst>
              <a:ext uri="{FF2B5EF4-FFF2-40B4-BE49-F238E27FC236}">
                <a16:creationId xmlns:a16="http://schemas.microsoft.com/office/drawing/2014/main" id="{E014A4E0-2539-4DA0-A0B5-71589847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7697" y="189413"/>
            <a:ext cx="1261009" cy="126100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7" name="Oval 86">
            <a:extLst>
              <a:ext uri="{FF2B5EF4-FFF2-40B4-BE49-F238E27FC236}">
                <a16:creationId xmlns:a16="http://schemas.microsoft.com/office/drawing/2014/main" id="{E5300822-6CE9-4457-8099-6BF7922A9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695456" y="625555"/>
            <a:ext cx="388723" cy="388723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8" name="Oval 87">
            <a:extLst>
              <a:ext uri="{FF2B5EF4-FFF2-40B4-BE49-F238E27FC236}">
                <a16:creationId xmlns:a16="http://schemas.microsoft.com/office/drawing/2014/main" id="{6A55503D-2920-4B77-A454-8FEA3378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091908" y="1414509"/>
            <a:ext cx="297077" cy="297077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57189"/>
            <a:ext cx="5082060" cy="1561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Problem:</a:t>
            </a:r>
          </a:p>
        </p:txBody>
      </p:sp>
      <p:pic>
        <p:nvPicPr>
          <p:cNvPr id="8" name="Picture Placeholder 7" descr="A silhouette of a person with flowers and birds&#10;&#10;Description automatically generated">
            <a:extLst>
              <a:ext uri="{FF2B5EF4-FFF2-40B4-BE49-F238E27FC236}">
                <a16:creationId xmlns:a16="http://schemas.microsoft.com/office/drawing/2014/main" id="{1907AAC8-C5E5-3B50-6E8D-3ED8F7E355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687" r="18209" b="-2"/>
          <a:stretch/>
        </p:blipFill>
        <p:spPr>
          <a:xfrm flipH="1">
            <a:off x="6198375" y="575423"/>
            <a:ext cx="5435027" cy="5749177"/>
          </a:xfrm>
          <a:prstGeom prst="rect">
            <a:avLst/>
          </a:prstGeom>
        </p:spPr>
      </p:pic>
      <p:sp useBgFill="1">
        <p:nvSpPr>
          <p:cNvPr id="76" name="Oval 75">
            <a:extLst>
              <a:ext uri="{FF2B5EF4-FFF2-40B4-BE49-F238E27FC236}">
                <a16:creationId xmlns:a16="http://schemas.microsoft.com/office/drawing/2014/main" id="{DB7ABB7C-7316-42C3-93C7-F038AE8C5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0999" y="4953000"/>
            <a:ext cx="304800" cy="30480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56FEE8-E95E-55F6-FAE0-5667B1BF58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1" y="2428566"/>
            <a:ext cx="5182576" cy="3896034"/>
          </a:xfrm>
        </p:spPr>
        <p:txBody>
          <a:bodyPr/>
          <a:lstStyle/>
          <a:p>
            <a:r>
              <a:rPr lang="en-US" sz="2000" dirty="0"/>
              <a:t>Homeless individuals face several unique challenges when trying to get help in their community. There is a lack of stable housing and limited access to services such as mental health/ substance abuse programs. They also have difficulty accessing government assistance programs due to the lack of identification or other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69134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in a beanie and a sweater&#10;&#10;Description automatically generated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189" b="1818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Ray: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Ray is currently living on the streets and is struggling with mental health/ substance abuse issues. He decides to reach out to a social worker for help. They then can create a localized list of resources that can help him on his journey to stable housing and recovery.  </a:t>
            </a:r>
          </a:p>
        </p:txBody>
      </p:sp>
    </p:spTree>
    <p:extLst>
      <p:ext uri="{BB962C8B-B14F-4D97-AF65-F5344CB8AC3E}">
        <p14:creationId xmlns:p14="http://schemas.microsoft.com/office/powerpoint/2010/main" val="131359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40071" y="904497"/>
            <a:ext cx="2859091" cy="365125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mission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18883" y="965289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24664" y="1412315"/>
            <a:ext cx="3253418" cy="2120323"/>
          </a:xfrm>
        </p:spPr>
        <p:txBody>
          <a:bodyPr>
            <a:normAutofit/>
          </a:bodyPr>
          <a:lstStyle/>
          <a:p>
            <a:r>
              <a:rPr lang="en-US" sz="1600" dirty="0"/>
              <a:t>At Support Spot we want to make the process of getting resources easier for people who are struggling with homelessness, substance abuse, and/or food crisis in our community. </a:t>
            </a:r>
          </a:p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611" y="1340679"/>
            <a:ext cx="2859090" cy="1475319"/>
          </a:xfrm>
        </p:spPr>
        <p:txBody>
          <a:bodyPr/>
          <a:lstStyle/>
          <a:p>
            <a:r>
              <a:rPr lang="en-US" dirty="0"/>
              <a:t>People struggling with homelessness, mental illness/ substance abuse and food shortage.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97610" y="3715201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53400" y="3654706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24664" y="4255946"/>
            <a:ext cx="3253418" cy="1917842"/>
          </a:xfrm>
        </p:spPr>
        <p:txBody>
          <a:bodyPr>
            <a:normAutofit/>
          </a:bodyPr>
          <a:lstStyle/>
          <a:p>
            <a:r>
              <a:rPr lang="en-US" sz="1600" dirty="0"/>
              <a:t>Reduce costs for the client by having one program they can use to find all resources in our area.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503" y="4019831"/>
            <a:ext cx="2859090" cy="1533310"/>
          </a:xfrm>
        </p:spPr>
        <p:txBody>
          <a:bodyPr>
            <a:normAutofit/>
          </a:bodyPr>
          <a:lstStyle/>
          <a:p>
            <a:r>
              <a:rPr lang="en-US" sz="1600" dirty="0"/>
              <a:t>A simple product that gives people the information they need to find the right resources for them.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5B2A1C-1653-B159-1743-7503969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54" y="2841397"/>
            <a:ext cx="2956810" cy="1129164"/>
          </a:xfrm>
        </p:spPr>
        <p:txBody>
          <a:bodyPr>
            <a:normAutofit/>
          </a:bodyPr>
          <a:lstStyle/>
          <a:p>
            <a:r>
              <a:rPr lang="en-US" sz="44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8365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426A-9C36-4C9E-B549-AD3B8874F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73EFD-BA26-43EF-A3B9-C2877D8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D15FDF-D015-4FA1-BCD9-4AF60D44DA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560" r="14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5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7" y="566490"/>
            <a:ext cx="11691690" cy="1502704"/>
          </a:xfrm>
        </p:spPr>
        <p:txBody>
          <a:bodyPr>
            <a:normAutofit/>
          </a:bodyPr>
          <a:lstStyle/>
          <a:p>
            <a:r>
              <a:rPr lang="en-US" sz="4000" dirty="0"/>
              <a:t>L.L.A.M.A Inc. </a:t>
            </a:r>
            <a:br>
              <a:rPr lang="en-US" sz="4000" dirty="0"/>
            </a:br>
            <a:r>
              <a:rPr lang="en-US" sz="4000" dirty="0"/>
              <a:t>(Libraries, Life, and Medical Assistance)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286000"/>
            <a:ext cx="5981927" cy="4005263"/>
          </a:xfrm>
        </p:spPr>
        <p:txBody>
          <a:bodyPr>
            <a:normAutofit/>
          </a:bodyPr>
          <a:lstStyle/>
          <a:p>
            <a:r>
              <a:rPr lang="en-US" sz="2400" dirty="0"/>
              <a:t>A multifaceted company that helps people in different ways.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8BE2DD55-E9F9-A7C9-0E13-38F460BA7B8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182" b="182"/>
          <a:stretch/>
        </p:blipFill>
        <p:spPr>
          <a:xfrm>
            <a:off x="6931919" y="2007858"/>
            <a:ext cx="4603616" cy="4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0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079" b="9079"/>
          <a:stretch/>
        </p:blipFill>
        <p:spPr>
          <a:xfrm>
            <a:off x="6251163" y="3460036"/>
            <a:ext cx="5177995" cy="2372335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35" y="782316"/>
            <a:ext cx="3253367" cy="1170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5D71E-5CDF-4C93-8A75-5B916FDC5BEA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D0603366-DA1C-42CD-B996-0926DEB37E2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t="182" b="182"/>
          <a:stretch/>
        </p:blipFill>
        <p:spPr>
          <a:xfrm>
            <a:off x="4756693" y="0"/>
            <a:ext cx="2678613" cy="24428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F1BF72-B6FA-4BA4-A675-5F6820084D8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4260205" y="1531658"/>
            <a:ext cx="924568" cy="274702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41FC87-797E-47D0-BC27-FAB48B351F7D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6959505" y="1579379"/>
            <a:ext cx="1017151" cy="2744161"/>
          </a:xfrm>
          <a:prstGeom prst="bentConnector3">
            <a:avLst>
              <a:gd name="adj1" fmla="val 456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6C9AC7C-F260-5175-C58F-BA4E33690E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7502" y="3353940"/>
            <a:ext cx="3987787" cy="2829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518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Jonathan Hardwick​​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Brenda Beach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Justin graves​​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Brittany smith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8/06/20XX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5" name="Picture Placeholder 4" descr="A llama standing in front of a computer&#10;&#10;Description automatically generated">
            <a:extLst>
              <a:ext uri="{FF2B5EF4-FFF2-40B4-BE49-F238E27FC236}">
                <a16:creationId xmlns:a16="http://schemas.microsoft.com/office/drawing/2014/main" id="{7D227A92-7AFC-F22B-F3D3-9D059B1669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71" r="371"/>
          <a:stretch>
            <a:fillRect/>
          </a:stretch>
        </p:blipFill>
        <p:spPr/>
      </p:pic>
      <p:pic>
        <p:nvPicPr>
          <p:cNvPr id="4" name="Picture Placeholder 3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7843B473-E445-6BBD-1597-0392AA3A98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22113" r="22113"/>
          <a:stretch>
            <a:fillRect/>
          </a:stretch>
        </p:blipFill>
        <p:spPr/>
      </p:pic>
      <p:pic>
        <p:nvPicPr>
          <p:cNvPr id="36" name="Picture Placeholder 35" descr="A person wearing glasses and a green shirt&#10;&#10;Description automatically generated">
            <a:extLst>
              <a:ext uri="{FF2B5EF4-FFF2-40B4-BE49-F238E27FC236}">
                <a16:creationId xmlns:a16="http://schemas.microsoft.com/office/drawing/2014/main" id="{64D49568-341E-99BC-215A-DC633C253EE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22084" r="22084"/>
          <a:stretch>
            <a:fillRect/>
          </a:stretch>
        </p:blipFill>
        <p:spPr/>
      </p:pic>
      <p:pic>
        <p:nvPicPr>
          <p:cNvPr id="34" name="Picture Placeholder 33" descr="A person taking a selfie&#10;&#10;Description automatically generated">
            <a:extLst>
              <a:ext uri="{FF2B5EF4-FFF2-40B4-BE49-F238E27FC236}">
                <a16:creationId xmlns:a16="http://schemas.microsoft.com/office/drawing/2014/main" id="{F80C6406-8793-ECB9-CD80-3F0F7D80D8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8493" b="8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414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6284" y="771607"/>
            <a:ext cx="5388772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</a:t>
            </a:r>
            <a:r>
              <a:rPr lang="en-US" sz="5400" b="1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latin typeface="Open sans"/>
              </a:rPr>
              <a:t>These are the Bits You're Looking For!</a:t>
            </a: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20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310" r="20310"/>
          <a:stretch/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D772D-91BD-F865-9028-18CF5F1E4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Sam: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Sam has an extensive collection of video games and consoles, and he wants to create a list of his items to determine their potential worth</a:t>
            </a:r>
          </a:p>
        </p:txBody>
      </p:sp>
    </p:spTree>
    <p:extLst>
      <p:ext uri="{BB962C8B-B14F-4D97-AF65-F5344CB8AC3E}">
        <p14:creationId xmlns:p14="http://schemas.microsoft.com/office/powerpoint/2010/main" val="396048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310C-EC00-95A0-5FD1-FF8A825F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standing next to a ladder&#10;&#10;Description automatically generated">
            <a:extLst>
              <a:ext uri="{FF2B5EF4-FFF2-40B4-BE49-F238E27FC236}">
                <a16:creationId xmlns:a16="http://schemas.microsoft.com/office/drawing/2014/main" id="{666E25C6-413E-CF4E-27B8-EF1337F0C7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054" r="15054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40D7A-1747-EA6E-8AFD-C44702D4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EBAF96-1F64-53DC-1C05-4866526D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Gwen: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D973DF-15BB-9E0D-399A-5AE1A2D921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Gwen wants to share the joy of her video game collection by selling them online.</a:t>
            </a:r>
          </a:p>
        </p:txBody>
      </p:sp>
    </p:spTree>
    <p:extLst>
      <p:ext uri="{BB962C8B-B14F-4D97-AF65-F5344CB8AC3E}">
        <p14:creationId xmlns:p14="http://schemas.microsoft.com/office/powerpoint/2010/main" val="295205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Video Game Library &amp; Sales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User can create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Can create a library of all video games, consoles, and peripherals.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C4431486-279E-8E12-995E-59A835B5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9" r="12409"/>
          <a:stretch/>
        </p:blipFill>
        <p:spPr>
          <a:xfrm>
            <a:off x="5612130" y="2063441"/>
            <a:ext cx="6083416" cy="45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2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If a user forgets his password, he can change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user can also change his username under their account information.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60" r="1266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696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492</Words>
  <Application>Microsoft Office PowerPoint</Application>
  <PresentationFormat>Widescreen</PresentationFormat>
  <Paragraphs>65</Paragraphs>
  <Slides>16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Aller</vt:lpstr>
      <vt:lpstr>Arial</vt:lpstr>
      <vt:lpstr>Calibri</vt:lpstr>
      <vt:lpstr>Century Gothic</vt:lpstr>
      <vt:lpstr>Courier New</vt:lpstr>
      <vt:lpstr>Open sans</vt:lpstr>
      <vt:lpstr>Segoe UI</vt:lpstr>
      <vt:lpstr>Wingdings 3</vt:lpstr>
      <vt:lpstr>Ion</vt:lpstr>
      <vt:lpstr>MinimalXOVTI</vt:lpstr>
      <vt:lpstr>L.L.A.M.A. Inc. (Libraries, Life, and Medical Assistance)</vt:lpstr>
      <vt:lpstr>L.L.A.M.A Inc.  (Libraries, Life, and Medical Assistance)</vt:lpstr>
      <vt:lpstr>PowerPoint Presentation</vt:lpstr>
      <vt:lpstr>Meet the team</vt:lpstr>
      <vt:lpstr>PowerPoint Presentation</vt:lpstr>
      <vt:lpstr>Meet Sam: </vt:lpstr>
      <vt:lpstr>Meet Gwen: </vt:lpstr>
      <vt:lpstr>Video Game Library &amp; Sales</vt:lpstr>
      <vt:lpstr>Video Game Library &amp; Sales</vt:lpstr>
      <vt:lpstr>Video Game Library &amp; Sales</vt:lpstr>
      <vt:lpstr>Video Game Library &amp; Sales</vt:lpstr>
      <vt:lpstr>PowerPoint Presentation</vt:lpstr>
      <vt:lpstr>The Problem:</vt:lpstr>
      <vt:lpstr>Meet Ray: </vt:lpstr>
      <vt:lpstr>solution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Inc.</dc:title>
  <dc:creator>Brenda Beach</dc:creator>
  <cp:lastModifiedBy>Jonathan Hardwick</cp:lastModifiedBy>
  <cp:revision>48</cp:revision>
  <dcterms:created xsi:type="dcterms:W3CDTF">2024-01-26T01:38:14Z</dcterms:created>
  <dcterms:modified xsi:type="dcterms:W3CDTF">2024-02-02T02:44:20Z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